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328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9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064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85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354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029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038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87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877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185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22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5/7/2023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0335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75" r:id="rId5"/>
    <p:sldLayoutId id="2147483676" r:id="rId6"/>
    <p:sldLayoutId id="2147483681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EE1DD30-9026-A5F2-BFAF-865874614C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0" y="1062038"/>
            <a:ext cx="6096000" cy="2881311"/>
          </a:xfrm>
        </p:spPr>
        <p:txBody>
          <a:bodyPr>
            <a:normAutofit/>
          </a:bodyPr>
          <a:lstStyle/>
          <a:p>
            <a:pPr algn="r"/>
            <a:r>
              <a:rPr lang="de-DE" sz="8000" dirty="0"/>
              <a:t>Learn2Learn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A04A90D-87B0-4318-746A-1EF0FC1C65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0" y="4170408"/>
            <a:ext cx="6096000" cy="1625554"/>
          </a:xfrm>
        </p:spPr>
        <p:txBody>
          <a:bodyPr>
            <a:normAutofit/>
          </a:bodyPr>
          <a:lstStyle/>
          <a:p>
            <a:pPr algn="l"/>
            <a:r>
              <a:rPr lang="de-DE" dirty="0"/>
              <a:t>Luise, Tobias, Maya, Conrad, Konrad, Lennox, Felicitas</a:t>
            </a:r>
          </a:p>
        </p:txBody>
      </p:sp>
      <p:pic>
        <p:nvPicPr>
          <p:cNvPr id="6" name="Grafik 5" descr="Braunes Alpaka-Gesicht">
            <a:extLst>
              <a:ext uri="{FF2B5EF4-FFF2-40B4-BE49-F238E27FC236}">
                <a16:creationId xmlns:a16="http://schemas.microsoft.com/office/drawing/2014/main" id="{C8173DF4-207F-CD90-3BB5-B1E9A11ECB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22" r="25711" b="-1"/>
          <a:stretch/>
        </p:blipFill>
        <p:spPr>
          <a:xfrm>
            <a:off x="-2" y="-1"/>
            <a:ext cx="4572002" cy="685800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6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6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58155" y="4933805"/>
                </a:lnTo>
                <a:cubicBezTo>
                  <a:pt x="4160163" y="4953853"/>
                  <a:pt x="4171415" y="4969749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8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2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289" y="6365204"/>
                </a:lnTo>
                <a:lnTo>
                  <a:pt x="4380007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lnTo>
                  <a:pt x="4381289" y="6365204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6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1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4"/>
                  <a:pt x="4125838" y="2518264"/>
                </a:cubicBez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8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1" y="2463018"/>
                </a:cubicBez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1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6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7900967-84CA-47B4-9F1C-E787BAC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AB3C749-6482-440B-9386-94091006D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C5C6B36-2238-4BBF-87F8-B1B3F5DD5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122" name="Picture 2" descr="Alpaca Sticker by Jugend hackt for iOS &amp; Android | GIPHY">
            <a:extLst>
              <a:ext uri="{FF2B5EF4-FFF2-40B4-BE49-F238E27FC236}">
                <a16:creationId xmlns:a16="http://schemas.microsoft.com/office/drawing/2014/main" id="{6BD4A9F5-4BE5-774F-9AAF-32A8E64B1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063" y="5044190"/>
            <a:ext cx="3411220" cy="192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lpaca Sticker by Jugend hackt for iOS &amp; Android | GIPHY">
            <a:extLst>
              <a:ext uri="{FF2B5EF4-FFF2-40B4-BE49-F238E27FC236}">
                <a16:creationId xmlns:a16="http://schemas.microsoft.com/office/drawing/2014/main" id="{B05DBE62-8ABC-AEEA-DF56-9ADEB2FE8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814" y="5368793"/>
            <a:ext cx="2836701" cy="160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398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fik 7" descr="Zwei braune Alpakas">
            <a:extLst>
              <a:ext uri="{FF2B5EF4-FFF2-40B4-BE49-F238E27FC236}">
                <a16:creationId xmlns:a16="http://schemas.microsoft.com/office/drawing/2014/main" id="{89AB3D01-E754-4C68-527D-D1697ADCE7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1" b="15523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A27E1482-E62F-A4F1-0E56-7EBFDEB064F6}"/>
              </a:ext>
            </a:extLst>
          </p:cNvPr>
          <p:cNvSpPr txBox="1"/>
          <p:nvPr/>
        </p:nvSpPr>
        <p:spPr>
          <a:xfrm>
            <a:off x="761999" y="1514475"/>
            <a:ext cx="8381999" cy="199548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>
                <a:latin typeface="+mj-lt"/>
                <a:ea typeface="+mj-ea"/>
                <a:cs typeface="+mj-cs"/>
              </a:rPr>
              <a:t>Problem/ Fragestellung </a:t>
            </a:r>
          </a:p>
        </p:txBody>
      </p:sp>
    </p:spTree>
    <p:extLst>
      <p:ext uri="{BB962C8B-B14F-4D97-AF65-F5344CB8AC3E}">
        <p14:creationId xmlns:p14="http://schemas.microsoft.com/office/powerpoint/2010/main" val="1197543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fik 17" descr="Braun-weiße Alpakas">
            <a:extLst>
              <a:ext uri="{FF2B5EF4-FFF2-40B4-BE49-F238E27FC236}">
                <a16:creationId xmlns:a16="http://schemas.microsoft.com/office/drawing/2014/main" id="{792D214E-860B-050D-EC42-32FAEE2AD9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9" b="19455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56BEF112-F2B3-1A11-0A86-CC8E2E6E7F7F}"/>
              </a:ext>
            </a:extLst>
          </p:cNvPr>
          <p:cNvSpPr txBox="1"/>
          <p:nvPr/>
        </p:nvSpPr>
        <p:spPr>
          <a:xfrm>
            <a:off x="761999" y="1514475"/>
            <a:ext cx="8381999" cy="199548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>
                <a:latin typeface="+mj-lt"/>
                <a:ea typeface="+mj-ea"/>
                <a:cs typeface="+mj-cs"/>
              </a:rPr>
              <a:t>Das Endprodukt </a:t>
            </a:r>
          </a:p>
        </p:txBody>
      </p:sp>
    </p:spTree>
    <p:extLst>
      <p:ext uri="{BB962C8B-B14F-4D97-AF65-F5344CB8AC3E}">
        <p14:creationId xmlns:p14="http://schemas.microsoft.com/office/powerpoint/2010/main" val="334127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Alpaka: Alle Infos über das Kameltier aus den Anden | Galileo">
            <a:extLst>
              <a:ext uri="{FF2B5EF4-FFF2-40B4-BE49-F238E27FC236}">
                <a16:creationId xmlns:a16="http://schemas.microsoft.com/office/drawing/2014/main" id="{37071E91-52B3-DF7A-2109-D7F4572F64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2" b="16301"/>
          <a:stretch/>
        </p:blipFill>
        <p:spPr bwMode="auto"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noFill/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EBEBAD0B-6CF6-B5AC-8458-7179BC1DA537}"/>
              </a:ext>
            </a:extLst>
          </p:cNvPr>
          <p:cNvSpPr txBox="1"/>
          <p:nvPr/>
        </p:nvSpPr>
        <p:spPr>
          <a:xfrm>
            <a:off x="761999" y="1514475"/>
            <a:ext cx="8381999" cy="199548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>
                <a:latin typeface="+mj-lt"/>
                <a:ea typeface="+mj-ea"/>
                <a:cs typeface="+mj-cs"/>
              </a:rPr>
              <a:t>Daten</a:t>
            </a:r>
          </a:p>
        </p:txBody>
      </p:sp>
    </p:spTree>
    <p:extLst>
      <p:ext uri="{BB962C8B-B14F-4D97-AF65-F5344CB8AC3E}">
        <p14:creationId xmlns:p14="http://schemas.microsoft.com/office/powerpoint/2010/main" val="1435231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8" name="Rectangle 3087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5 Alpaka-Fakten, die Du garantiert noch nicht kennst">
            <a:extLst>
              <a:ext uri="{FF2B5EF4-FFF2-40B4-BE49-F238E27FC236}">
                <a16:creationId xmlns:a16="http://schemas.microsoft.com/office/drawing/2014/main" id="{027FF12A-8EF6-5341-23D8-421282FEF4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95" b="19338"/>
          <a:stretch/>
        </p:blipFill>
        <p:spPr bwMode="auto">
          <a:xfrm>
            <a:off x="-10140" y="-1015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noFill/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90" name="Group 3089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3091" name="Freeform: Shape 3090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92" name="Freeform: Shape 3091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87E52A89-C3AA-2D25-E757-17DED9211280}"/>
              </a:ext>
            </a:extLst>
          </p:cNvPr>
          <p:cNvSpPr txBox="1"/>
          <p:nvPr/>
        </p:nvSpPr>
        <p:spPr>
          <a:xfrm>
            <a:off x="761999" y="1514475"/>
            <a:ext cx="8381999" cy="199548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>
                <a:latin typeface="+mj-lt"/>
                <a:ea typeface="+mj-ea"/>
                <a:cs typeface="+mj-cs"/>
              </a:rPr>
              <a:t>Technologien </a:t>
            </a:r>
          </a:p>
        </p:txBody>
      </p:sp>
    </p:spTree>
    <p:extLst>
      <p:ext uri="{BB962C8B-B14F-4D97-AF65-F5344CB8AC3E}">
        <p14:creationId xmlns:p14="http://schemas.microsoft.com/office/powerpoint/2010/main" val="1344234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F7B9026-36AD-42E4-B172-8D68F3A33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6C83C5D-F164-D21B-B892-FC3562F797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67" r="2" b="5099"/>
          <a:stretch/>
        </p:blipFill>
        <p:spPr>
          <a:xfrm>
            <a:off x="192528" y="171716"/>
            <a:ext cx="3793268" cy="6514565"/>
          </a:xfrm>
          <a:prstGeom prst="rect">
            <a:avLst/>
          </a:prstGeom>
        </p:spPr>
      </p:pic>
      <p:pic>
        <p:nvPicPr>
          <p:cNvPr id="5" name="Grafik 4" descr="Ein Bild, das Tisch enthält.">
            <a:extLst>
              <a:ext uri="{FF2B5EF4-FFF2-40B4-BE49-F238E27FC236}">
                <a16:creationId xmlns:a16="http://schemas.microsoft.com/office/drawing/2014/main" id="{E1C9C21B-4439-D3FA-45BD-6B78CAA3AE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04"/>
          <a:stretch/>
        </p:blipFill>
        <p:spPr>
          <a:xfrm>
            <a:off x="4184538" y="171716"/>
            <a:ext cx="3822924" cy="6514565"/>
          </a:xfrm>
          <a:prstGeom prst="rect">
            <a:avLst/>
          </a:prstGeom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6AD2D671-18BF-8F61-C750-FCC53FAF68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1" r="-3" b="10177"/>
          <a:stretch/>
        </p:blipFill>
        <p:spPr>
          <a:xfrm>
            <a:off x="8188032" y="171716"/>
            <a:ext cx="3799007" cy="651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187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Alpaka - Tier-Steckbrief - für Kinder &amp; Schule">
            <a:extLst>
              <a:ext uri="{FF2B5EF4-FFF2-40B4-BE49-F238E27FC236}">
                <a16:creationId xmlns:a16="http://schemas.microsoft.com/office/drawing/2014/main" id="{A9C9EE68-52A5-0D4D-71AE-9FA79A44EA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94"/>
          <a:stretch/>
        </p:blipFill>
        <p:spPr bwMode="auto"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noFill/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2058" name="Freeform: Shape 2057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59" name="Freeform: Shape 2058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2C28EA41-5A1D-C4E9-606A-7B38EB9E95D8}"/>
              </a:ext>
            </a:extLst>
          </p:cNvPr>
          <p:cNvSpPr txBox="1"/>
          <p:nvPr/>
        </p:nvSpPr>
        <p:spPr>
          <a:xfrm>
            <a:off x="761999" y="1514475"/>
            <a:ext cx="8381999" cy="199548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>
                <a:latin typeface="+mj-lt"/>
                <a:ea typeface="+mj-ea"/>
                <a:cs typeface="+mj-cs"/>
              </a:rPr>
              <a:t>Ausblick und offene Punkte</a:t>
            </a:r>
          </a:p>
        </p:txBody>
      </p:sp>
      <p:pic>
        <p:nvPicPr>
          <p:cNvPr id="10242" name="Picture 2" descr="Jugend-hackt GIFs - Get the best GIF on GIPHY">
            <a:extLst>
              <a:ext uri="{FF2B5EF4-FFF2-40B4-BE49-F238E27FC236}">
                <a16:creationId xmlns:a16="http://schemas.microsoft.com/office/drawing/2014/main" id="{C8256C2E-89B3-2D70-CED0-3451AE3EC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980" y="5624513"/>
            <a:ext cx="1905000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476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80BB07B4-8756-4AE5-A848-6EA4FA2ED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Alpaka – Jugend hackt">
            <a:extLst>
              <a:ext uri="{FF2B5EF4-FFF2-40B4-BE49-F238E27FC236}">
                <a16:creationId xmlns:a16="http://schemas.microsoft.com/office/drawing/2014/main" id="{4BC1BAEC-E75C-28A2-13C6-F89DE4CDD6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6" b="943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D6023E65-FA47-F77A-8265-34B71D3514BB}"/>
              </a:ext>
            </a:extLst>
          </p:cNvPr>
          <p:cNvSpPr txBox="1"/>
          <p:nvPr/>
        </p:nvSpPr>
        <p:spPr>
          <a:xfrm>
            <a:off x="4533741" y="3703920"/>
            <a:ext cx="27384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0" dirty="0">
                <a:latin typeface="+mj-lt"/>
              </a:rPr>
              <a:t>Ende</a:t>
            </a:r>
          </a:p>
        </p:txBody>
      </p:sp>
      <p:pic>
        <p:nvPicPr>
          <p:cNvPr id="4102" name="Picture 6" descr="Alpaca Sticker by Jugend hackt for iOS &amp; Android | GIPHY">
            <a:extLst>
              <a:ext uri="{FF2B5EF4-FFF2-40B4-BE49-F238E27FC236}">
                <a16:creationId xmlns:a16="http://schemas.microsoft.com/office/drawing/2014/main" id="{2AA464D7-8C66-9070-2110-C5497C143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960" y="1240522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esign bei Jugend hackt / byebye Daniel – Jugend hackt">
            <a:extLst>
              <a:ext uri="{FF2B5EF4-FFF2-40B4-BE49-F238E27FC236}">
                <a16:creationId xmlns:a16="http://schemas.microsoft.com/office/drawing/2014/main" id="{72C3711E-2A59-C045-CCB1-004A0865F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3675" y="0"/>
            <a:ext cx="1838325" cy="168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151532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1"/>
      </a:lt2>
      <a:accent1>
        <a:srgbClr val="21B782"/>
      </a:accent1>
      <a:accent2>
        <a:srgbClr val="14B1BC"/>
      </a:accent2>
      <a:accent3>
        <a:srgbClr val="298CE7"/>
      </a:accent3>
      <a:accent4>
        <a:srgbClr val="2E40D9"/>
      </a:accent4>
      <a:accent5>
        <a:srgbClr val="6529E7"/>
      </a:accent5>
      <a:accent6>
        <a:srgbClr val="A217D5"/>
      </a:accent6>
      <a:hlink>
        <a:srgbClr val="BF3F6C"/>
      </a:hlink>
      <a:folHlink>
        <a:srgbClr val="7F7F7F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</Words>
  <Application>Microsoft Office PowerPoint</Application>
  <PresentationFormat>Breitbild</PresentationFormat>
  <Paragraphs>8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2" baseType="lpstr">
      <vt:lpstr>Arial</vt:lpstr>
      <vt:lpstr>Arial Nova Cond</vt:lpstr>
      <vt:lpstr>Impact</vt:lpstr>
      <vt:lpstr>TornVTI</vt:lpstr>
      <vt:lpstr>Learn2Learn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Learn2Learn </dc:title>
  <dc:creator>SSG-DRE-GYM-9a , Felicitas Kalisch</dc:creator>
  <cp:lastModifiedBy>SSG-DRE-GYM-9a , Felicitas Kalisch</cp:lastModifiedBy>
  <cp:revision>9</cp:revision>
  <dcterms:created xsi:type="dcterms:W3CDTF">2023-05-07T07:21:08Z</dcterms:created>
  <dcterms:modified xsi:type="dcterms:W3CDTF">2023-05-07T08:58:11Z</dcterms:modified>
</cp:coreProperties>
</file>